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/>
    <p:restoredTop sz="94665"/>
  </p:normalViewPr>
  <p:slideViewPr>
    <p:cSldViewPr>
      <p:cViewPr>
        <p:scale>
          <a:sx n="100" d="100"/>
          <a:sy n="100" d="100"/>
        </p:scale>
        <p:origin x="2048" y="1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8155"/>
            <a:ext cx="1393887" cy="1393887"/>
          </a:xfrm>
          <a:prstGeom prst="rect">
            <a:avLst/>
          </a:prstGeom>
        </p:spPr>
      </p:pic>
      <p:sp>
        <p:nvSpPr>
          <p:cNvPr id="7" name="Title 18"/>
          <p:cNvSpPr txBox="1">
            <a:spLocks/>
          </p:cNvSpPr>
          <p:nvPr userDrawn="1"/>
        </p:nvSpPr>
        <p:spPr>
          <a:xfrm>
            <a:off x="638700" y="3181350"/>
            <a:ext cx="7215996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114471"/>
            <a:ext cx="7848600" cy="564355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51943"/>
            <a:ext cx="7086600" cy="10152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4294982"/>
            <a:ext cx="2743200" cy="36512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CF22DC7-71EF-0D42-98EF-E3AB7E2A66A2}" type="datetimeFigureOut">
              <a:rPr lang="en-US" smtClean="0"/>
              <a:pPr/>
              <a:t>11/9/17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085851"/>
            <a:ext cx="8678863" cy="29991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19500" y="-5206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bg1"/>
                </a:solidFill>
              </a:rPr>
              <a:t>Cornell University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3" y="1085850"/>
            <a:ext cx="405050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8" y="1085850"/>
            <a:ext cx="4358795" cy="3657600"/>
          </a:xfrm>
        </p:spPr>
        <p:txBody>
          <a:bodyPr numCol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9500" y="-5206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bg1"/>
                </a:solidFill>
              </a:rPr>
              <a:t>Cornell University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07395"/>
            <a:ext cx="7848600" cy="5643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Extending Hyrax: User Subscriptions and Email</a:t>
            </a:r>
            <a:br>
              <a:rPr lang="en-US" dirty="0" smtClean="0"/>
            </a:br>
            <a:r>
              <a:rPr lang="en-US" dirty="0" smtClean="0"/>
              <a:t>Tahir Poduska</a:t>
            </a:r>
            <a:br>
              <a:rPr lang="en-US" dirty="0" smtClean="0"/>
            </a:br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57550"/>
            <a:ext cx="7086600" cy="1015207"/>
          </a:xfrm>
        </p:spPr>
        <p:txBody>
          <a:bodyPr/>
          <a:lstStyle/>
          <a:p>
            <a:pPr algn="ctr"/>
            <a:r>
              <a:rPr lang="en-US" dirty="0" smtClean="0"/>
              <a:t>Using Hyrax search </a:t>
            </a:r>
            <a:r>
              <a:rPr lang="en-US" dirty="0"/>
              <a:t>b</a:t>
            </a:r>
            <a:r>
              <a:rPr lang="en-US" dirty="0" smtClean="0"/>
              <a:t>uilder to manage user </a:t>
            </a:r>
            <a:r>
              <a:rPr lang="en-US" dirty="0" smtClean="0"/>
              <a:t>subscription to Publications </a:t>
            </a:r>
            <a:r>
              <a:rPr lang="en-US" dirty="0" smtClean="0"/>
              <a:t>for USDA Economic, Statistics, and Market Information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527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Samvera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Connect Lightning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Talk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Nov 8, 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Subscription to Publications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76350"/>
            <a:ext cx="5715000" cy="3567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7635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ESMIS uses a nested works: Publications are parent work with metadata but no files. Releases are child works with files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Users can Subscribe to Publications and get emails when a new release is added to the Publication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User Subscriptions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21" y="1397001"/>
            <a:ext cx="6061879" cy="3536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7635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Users can manage their subscribed publication in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Dashboard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List build using Hyrax Search Builder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Mailgun</a:t>
            </a:r>
            <a:r>
              <a:rPr lang="en-US" dirty="0" smtClean="0"/>
              <a:t> API for managing mailing lists, subscriptions, and sending emails</a:t>
            </a:r>
          </a:p>
          <a:p>
            <a:r>
              <a:rPr lang="en-US" dirty="0" smtClean="0"/>
              <a:t>Background jobs for managing mailing lists and sending emails</a:t>
            </a:r>
            <a:r>
              <a:rPr lang="en-US" dirty="0"/>
              <a:t> </a:t>
            </a:r>
            <a:r>
              <a:rPr lang="en-US" dirty="0" smtClean="0"/>
              <a:t>via </a:t>
            </a:r>
            <a:r>
              <a:rPr lang="en-US" dirty="0" err="1" smtClean="0"/>
              <a:t>Mailgun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Mailing Lists and Email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121</Words>
  <Application>Microsoft Macintosh PowerPoint</Application>
  <PresentationFormat>On-screen Show (16:9)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Times</vt:lpstr>
      <vt:lpstr>Arial</vt:lpstr>
      <vt:lpstr>Office Theme</vt:lpstr>
      <vt:lpstr>Extending Hyrax: User Subscriptions and Email Tahir Poduska Cornell University</vt:lpstr>
      <vt:lpstr>Subscription to Publications</vt:lpstr>
      <vt:lpstr>User Subscriptions</vt:lpstr>
      <vt:lpstr>Mailing Lists and Email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Tahir Poduska</cp:lastModifiedBy>
  <cp:revision>101</cp:revision>
  <dcterms:created xsi:type="dcterms:W3CDTF">2014-05-07T13:58:10Z</dcterms:created>
  <dcterms:modified xsi:type="dcterms:W3CDTF">2017-11-09T23:03:13Z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