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3" r:id="rId6"/>
    <p:sldId id="294" r:id="rId7"/>
    <p:sldId id="295" r:id="rId8"/>
    <p:sldId id="299" r:id="rId9"/>
    <p:sldId id="303" r:id="rId10"/>
    <p:sldId id="305" r:id="rId11"/>
    <p:sldId id="304" r:id="rId12"/>
    <p:sldId id="300" r:id="rId13"/>
    <p:sldId id="302" r:id="rId14"/>
    <p:sldId id="298" r:id="rId15"/>
    <p:sldId id="301" r:id="rId16"/>
    <p:sldId id="306" r:id="rId17"/>
    <p:sldId id="307" r:id="rId18"/>
    <p:sldId id="296" r:id="rId19"/>
    <p:sldId id="297" r:id="rId20"/>
    <p:sldId id="29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9"/>
    <p:restoredTop sz="76995"/>
  </p:normalViewPr>
  <p:slideViewPr>
    <p:cSldViewPr snapToGrid="0">
      <p:cViewPr>
        <p:scale>
          <a:sx n="100" d="100"/>
          <a:sy n="100" d="100"/>
        </p:scale>
        <p:origin x="6720" y="20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mvera/questioning_authorit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I’m probably going to say “we” a lot, and by “we” I mean myself, Michael Klein and Karen Shaw (who both presented yesterday!)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Client sends HTTP requests to either the “real” EZID Ark server or the local mock server, depending on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 like to think of “noun vs. verb”: a mock is a thing in your system not something your system does.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2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AWS Elemental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MediaConvert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transcode audio and video files for streaming. We have lots of tooling to simulate the AWS environment locally (S3, SQS, etc.), but we don't have the ability to simulate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MediaConvert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transcoding.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wrote a Mock AWS Elemental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MediaConvert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mock that is used in both development and test environments.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mock simulates responses from creating jobs via the AWS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MediaConvert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 API. Important to note that AWS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MediaConvert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runs asynchronously, you submit a template with information about source files and transcode settings which creates ”jobs” that run in parallel.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Super simple at first, but it allowed us to iterate quickly on the Meadow pipeline action that creates and sends </a:t>
            </a:r>
            <a:r>
              <a:rPr lang="en-US" dirty="0" err="1"/>
              <a:t>MediaConvert</a:t>
            </a:r>
            <a:r>
              <a:rPr lang="en-US" dirty="0"/>
              <a:t> templates to AWS.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build the templates elsewhere, and then pass those to the </a:t>
            </a:r>
            <a:r>
              <a:rPr lang="en-US" dirty="0" err="1"/>
              <a:t>MediaConvert</a:t>
            </a:r>
            <a:r>
              <a:rPr lang="en-US" dirty="0"/>
              <a:t> modules (both the mock and "real" modules). Which module is called depends on the module stored in our development, test, and production configuration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Authoritex is an Elixir library we wrote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searching and fetching controlled vocabulary authority terms, inspired by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Questioning Authority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needed a way to populate works with controlled vocabulary terms in our test environment, so we wrote a mock! It was also helpful during our migration from a Hyrax repository to Meadow.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ExUnit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tags in order to pass information from the test to the callback.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tagging a test, the tag value can be accessed in the context, allowing the developer to customize the test.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ArkClient.MockServer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functionality for minting and retrieving fake ARK records in our test environment, backed by a caching layer (an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 very similar to Authoritex.Mock)</a:t>
            </a:r>
            <a:endParaRPr lang="en-US" dirty="0"/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Mock EZID API server for testing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Meadow.Ark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functionality built using a cowboy webserver and Plug. Cowboy is a simple HTTP server and Plug provides us with a router connection adapter for that web server (think along the lines of rack + Sinatra). The server runs as a child process in the applications supervision tree, and we configure the process to spin up only in our development and test environments. Any process can send messages to 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MockServer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we have asynchronous test support as well.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Config helper showing the ark configuration and the test config showing where we set the URL for the cowboy webserver.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6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42060"/>
            <a:ext cx="9144000" cy="20541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Separator</a:t>
            </a:r>
          </a:p>
        </p:txBody>
      </p:sp>
      <p:pic>
        <p:nvPicPr>
          <p:cNvPr id="6" name="Picture 5" descr="NWU PPT Wide Opt 1_Separa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52500" y="-1342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608786" y="56696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10/22/21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10/22/21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30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10/22/21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10/22/21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10/22/21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10/22/21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10/22/21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10/22/21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10/22/21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10/22/21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WU PPT Wide Opt 1_Mast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9169" y="4767263"/>
            <a:ext cx="5975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WU PPT Wide Opt 1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501" y="325464"/>
            <a:ext cx="6170692" cy="224628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Using mocks to test external dependencies in an Elixir application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1" y="2966611"/>
            <a:ext cx="4697924" cy="131445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Samvera Connect 2021</a:t>
            </a:r>
          </a:p>
          <a:p>
            <a:pPr algn="l"/>
            <a:r>
              <a:rPr lang="en-US" dirty="0"/>
              <a:t>Brendan Quinn</a:t>
            </a:r>
          </a:p>
          <a:p>
            <a:pPr algn="l"/>
            <a:r>
              <a:rPr lang="en-US" dirty="0"/>
              <a:t>Senior Developer, Northwestern 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4619-95C0-8645-8873-CE279567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Authoritex.Mock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8A7C3-FE4D-C241-A647-24BB14725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Authoritex library:</a:t>
            </a:r>
          </a:p>
          <a:p>
            <a:r>
              <a:rPr lang="en-US" dirty="0"/>
              <a:t>The “Authoritex.Mock” module implements the “Authoritex” behaviour (explicit interface for defining fetch and search functions across modules)</a:t>
            </a:r>
          </a:p>
          <a:p>
            <a:r>
              <a:rPr lang="en-US" dirty="0"/>
              <a:t>The mock adds a few functions to:</a:t>
            </a:r>
          </a:p>
          <a:p>
            <a:pPr lvl="1"/>
            <a:r>
              <a:rPr lang="en-US" dirty="0"/>
              <a:t>initialize a table in an Erlang Term Storage (ETS) in-memory cache to store records</a:t>
            </a:r>
          </a:p>
          <a:p>
            <a:pPr lvl="1"/>
            <a:r>
              <a:rPr lang="en-US" dirty="0"/>
              <a:t>get and set data in the ETS cache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Meadow application:</a:t>
            </a:r>
          </a:p>
          <a:p>
            <a:r>
              <a:rPr lang="en-US" dirty="0"/>
              <a:t>Test helper calls Authoritex.Mock.init() before the test suite runs</a:t>
            </a:r>
          </a:p>
          <a:p>
            <a:r>
              <a:rPr lang="en-US" dirty="0"/>
              <a:t>Authoritex.Mock added in the test config: “config :authoritex, authorities: [Authoritex.Mock, NUL.Authority]”</a:t>
            </a:r>
          </a:p>
          <a:p>
            <a:r>
              <a:rPr lang="en-US" dirty="0"/>
              <a:t>Provide defaults in Meadow.AuthorityCase, with the ability to override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BC083-9D45-EE41-BB75-EB0B9571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9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DD46-EEBD-AC47-BA0E-9067EDFB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fake authority records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AFDC20-7274-C245-B46D-473492D8C1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577133"/>
            <a:ext cx="4038600" cy="264010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385196-0484-2846-A42D-CC0C3A64B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696" b="1"/>
          <a:stretch/>
        </p:blipFill>
        <p:spPr>
          <a:xfrm>
            <a:off x="4648200" y="1819175"/>
            <a:ext cx="4038600" cy="217124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4DA3E-CB3B-764A-840A-2FB0D24B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8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29B1-D2FE-F243-ABA4-1E71BBC1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3. Meadow.Utils.ArkClient.MockServer</a:t>
            </a:r>
          </a:p>
        </p:txBody>
      </p:sp>
    </p:spTree>
    <p:extLst>
      <p:ext uri="{BB962C8B-B14F-4D97-AF65-F5344CB8AC3E}">
        <p14:creationId xmlns:p14="http://schemas.microsoft.com/office/powerpoint/2010/main" val="259293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C7CFF-4333-F343-8EEE-5318C7F0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D164D-2356-0B4A-B752-DC7852FEB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57"/>
          <a:stretch/>
        </p:blipFill>
        <p:spPr>
          <a:xfrm>
            <a:off x="368300" y="870623"/>
            <a:ext cx="5092700" cy="1765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000D5-0DD6-F04A-912D-B4F51B25C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72397"/>
            <a:ext cx="5447063" cy="17408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11B193-2E12-9742-BA28-91B9DA1E91D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/>
              <a:t>Meadow.Utils.ArkClient.MockServer</a:t>
            </a:r>
          </a:p>
        </p:txBody>
      </p:sp>
    </p:spTree>
    <p:extLst>
      <p:ext uri="{BB962C8B-B14F-4D97-AF65-F5344CB8AC3E}">
        <p14:creationId xmlns:p14="http://schemas.microsoft.com/office/powerpoint/2010/main" val="299777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C7CFF-4333-F343-8EEE-5318C7F0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11B193-2E12-9742-BA28-91B9DA1E91D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/>
              <a:t>Meadow.Utils.ArkClient.MockServer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0B60E-8913-914B-9259-79CEAB4B1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7" y="1758258"/>
            <a:ext cx="7823200" cy="16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1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16E2-8835-5F4B-BADB-57C3B9C6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went with a DIY approach, but you don’t have to!</a:t>
            </a:r>
          </a:p>
        </p:txBody>
      </p:sp>
    </p:spTree>
    <p:extLst>
      <p:ext uri="{BB962C8B-B14F-4D97-AF65-F5344CB8AC3E}">
        <p14:creationId xmlns:p14="http://schemas.microsoft.com/office/powerpoint/2010/main" val="262902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D32C-00D3-144C-95D7-1728B21A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Packages in the Elixir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547F-F137-4C43-B72C-EC4B8FB81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Mox: https://hex.pm/packages/mox</a:t>
            </a:r>
          </a:p>
          <a:p>
            <a:r>
              <a:rPr lang="en-US" sz="2400" dirty="0"/>
              <a:t>Hammox: https://github.com/msz/hammox</a:t>
            </a:r>
          </a:p>
          <a:p>
            <a:r>
              <a:rPr lang="en-US" sz="2400" dirty="0"/>
              <a:t>Mock: https://hex.pm/packages/mock</a:t>
            </a:r>
          </a:p>
          <a:p>
            <a:r>
              <a:rPr lang="en-US" sz="2400" dirty="0"/>
              <a:t>Bypass: https://hex.pm/packages/bypass</a:t>
            </a:r>
          </a:p>
          <a:p>
            <a:r>
              <a:rPr lang="en-US" sz="2400" dirty="0"/>
              <a:t>ExVCR: https://github.com/parroty/exvcr</a:t>
            </a:r>
          </a:p>
          <a:p>
            <a:pPr lvl="1"/>
            <a:r>
              <a:rPr lang="en-US" sz="2400" dirty="0"/>
              <a:t>note we use ExVCR heavily in Authoritex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22183-672B-B948-8FFD-7AA059C6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0856-0FD4-4995-A55B-95B728FB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9199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A4EF5-067D-5F4A-A346-75E02326EE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63229"/>
            <a:ext cx="3859797" cy="3531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C4972-5C84-3445-9747-F00730E5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C92D-53F3-6840-8979-858B3E8C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063229"/>
            <a:ext cx="3956050" cy="35313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500" dirty="0"/>
              <a:t>José Valim, the creator of Elixir, wrote in a blog post way back in 2015:</a:t>
            </a:r>
            <a:br>
              <a:rPr lang="en-US" sz="1500" dirty="0"/>
            </a:br>
            <a:endParaRPr lang="en-US" sz="1500" dirty="0"/>
          </a:p>
          <a:p>
            <a:pPr marL="0" indent="0">
              <a:buNone/>
            </a:pPr>
            <a:r>
              <a:rPr lang="en-US" sz="2200" i="1" dirty="0"/>
              <a:t>“The wikipedia definition is excellent: mocks are simulated entities that mimic the behavior of real entities in controlled ways...</a:t>
            </a:r>
            <a:r>
              <a:rPr lang="en-US" sz="2200" b="1" i="1" dirty="0"/>
              <a:t>I always consider ‘mock’ to be a noun, never a verb.</a:t>
            </a:r>
            <a:r>
              <a:rPr lang="en-US" sz="2200" i="1" dirty="0"/>
              <a:t>”</a:t>
            </a:r>
            <a:br>
              <a:rPr lang="en-US" sz="2200" i="1" dirty="0"/>
            </a:br>
            <a:br>
              <a:rPr lang="en-US" sz="2400" i="1" dirty="0"/>
            </a:br>
            <a:r>
              <a:rPr lang="en-US" sz="1500" dirty="0"/>
              <a:t>http://</a:t>
            </a:r>
            <a:r>
              <a:rPr lang="en-US" sz="1500" dirty="0" err="1"/>
              <a:t>blog.plataformatec.com.br</a:t>
            </a:r>
            <a:r>
              <a:rPr lang="en-US" sz="1500" dirty="0"/>
              <a:t>/2015/10/mocks-and-explicit-contracts/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BD48D-DE53-0542-8709-95A051AE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41D9-5E7D-D144-AFFD-56E27CD0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0B9D-698C-F548-992A-FBC3058EF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Gain confidence in code that calls external APIs outside our control</a:t>
            </a:r>
          </a:p>
          <a:p>
            <a:r>
              <a:rPr lang="en-US" dirty="0"/>
              <a:t>Avoid making external HTTP requests while running tests (slow, rate limits, connection requirement)</a:t>
            </a:r>
          </a:p>
          <a:p>
            <a:r>
              <a:rPr lang="en-US" dirty="0"/>
              <a:t>Make tests easier to write</a:t>
            </a:r>
          </a:p>
          <a:p>
            <a:r>
              <a:rPr lang="en-US" dirty="0"/>
              <a:t>“We’re not talking about ‘magic’ today” (quote attributed to Trey Pendragon)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B2BF1-A3A2-AE44-BB43-B92A5338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D13C-3000-F748-A3DA-70A3E2B2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Three Examples (ordered by complexity…sort of)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CB653-AA6F-F54C-9F19-C82F047E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MediaConvert.Mock</a:t>
            </a:r>
          </a:p>
          <a:p>
            <a:r>
              <a:rPr lang="en-US" dirty="0"/>
              <a:t>Authoritex.Mock</a:t>
            </a:r>
          </a:p>
          <a:p>
            <a:r>
              <a:rPr lang="en-US" dirty="0"/>
              <a:t>Meadow.Utils.ArkClient.MockServer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43F97-EA97-DF41-AEE2-C81AB552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29B1-D2FE-F243-ABA4-1E71BBC1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MediaConvert.Mock</a:t>
            </a:r>
          </a:p>
        </p:txBody>
      </p:sp>
    </p:spTree>
    <p:extLst>
      <p:ext uri="{BB962C8B-B14F-4D97-AF65-F5344CB8AC3E}">
        <p14:creationId xmlns:p14="http://schemas.microsoft.com/office/powerpoint/2010/main" val="67910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AE10CC-4AFB-F347-8F62-FE3E6CFDE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"/>
          <a:stretch/>
        </p:blipFill>
        <p:spPr>
          <a:xfrm>
            <a:off x="332508" y="1085850"/>
            <a:ext cx="7867403" cy="3456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24619-95C0-8645-8873-CE279567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MediaConvert.Mock (initial implementation)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BC083-9D45-EE41-BB75-EB0B9571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B104-E3ED-6F44-BD76-84906512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15541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mock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C3A0D7-F356-0242-82AF-70C970ED44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24922"/>
          <a:stretch/>
        </p:blipFill>
        <p:spPr>
          <a:xfrm>
            <a:off x="457200" y="1027509"/>
            <a:ext cx="4762141" cy="339447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2B6D4A-6869-934C-8366-4CB2A3D3F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75300" y="1027509"/>
            <a:ext cx="3251200" cy="141761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D1E9B-A7A0-FA46-89AC-014773FC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13C552-6652-434C-A1CE-3688CF7C6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817" y="2571750"/>
            <a:ext cx="3603183" cy="17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6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4619-95C0-8645-8873-CE279567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205979"/>
            <a:ext cx="73025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MediaConvert.Mock (latest version)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BC083-9D45-EE41-BB75-EB0B9571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6B2DB4-C75B-9E47-B4AF-4926DC4D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15" y="206376"/>
            <a:ext cx="1088085" cy="444762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6E04DD-3993-2A46-ADF0-596F1759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8" y="1200151"/>
            <a:ext cx="6248401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← Slightly more complex now 😂</a:t>
            </a:r>
          </a:p>
          <a:p>
            <a:r>
              <a:rPr lang="en-US" sz="2400" dirty="0"/>
              <a:t>Copies files to the streaming bucket</a:t>
            </a:r>
          </a:p>
          <a:p>
            <a:r>
              <a:rPr lang="en-US" sz="2400" dirty="0"/>
              <a:t>Sends a message to the “TranscodeComplete” action so the pipeline can continue progressing</a:t>
            </a:r>
          </a:p>
          <a:p>
            <a:r>
              <a:rPr lang="en-US" sz="2400" dirty="0"/>
              <a:t>More robust handling of complete and error events</a:t>
            </a:r>
          </a:p>
          <a:p>
            <a:r>
              <a:rPr lang="en-US" sz="2400" dirty="0"/>
              <a:t>No changes to configuration or calling code</a:t>
            </a:r>
          </a:p>
        </p:txBody>
      </p:sp>
    </p:spTree>
    <p:extLst>
      <p:ext uri="{BB962C8B-B14F-4D97-AF65-F5344CB8AC3E}">
        <p14:creationId xmlns:p14="http://schemas.microsoft.com/office/powerpoint/2010/main" val="148996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29B1-D2FE-F243-ABA4-1E71BBC1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2. Authoritex.Mock</a:t>
            </a:r>
          </a:p>
        </p:txBody>
      </p:sp>
    </p:spTree>
    <p:extLst>
      <p:ext uri="{BB962C8B-B14F-4D97-AF65-F5344CB8AC3E}">
        <p14:creationId xmlns:p14="http://schemas.microsoft.com/office/powerpoint/2010/main" val="329770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7FB5E70D2C943BC46F98628796B83" ma:contentTypeVersion="8" ma:contentTypeDescription="Create a new document." ma:contentTypeScope="" ma:versionID="d4798121b5c0a30bfdeaf28e5b2e23af">
  <xsd:schema xmlns:xsd="http://www.w3.org/2001/XMLSchema" xmlns:xs="http://www.w3.org/2001/XMLSchema" xmlns:p="http://schemas.microsoft.com/office/2006/metadata/properties" xmlns:ns2="a7d90db1-627f-40d2-aa98-acfba655185b" xmlns:ns3="68e2fc58-d85e-4f56-a84b-1c883773c593" targetNamespace="http://schemas.microsoft.com/office/2006/metadata/properties" ma:root="true" ma:fieldsID="30b7d5e70406e1b839e9830d05a2c48c" ns2:_="" ns3:_="">
    <xsd:import namespace="a7d90db1-627f-40d2-aa98-acfba655185b"/>
    <xsd:import namespace="68e2fc58-d85e-4f56-a84b-1c883773c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90db1-627f-40d2-aa98-acfba65518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2fc58-d85e-4f56-a84b-1c883773c59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2D3F7A-6E2C-46BB-87AB-E67530AB7A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B444D6-7B52-4F5E-A497-55B656681410}">
  <ds:schemaRefs>
    <ds:schemaRef ds:uri="68e2fc58-d85e-4f56-a84b-1c883773c593"/>
    <ds:schemaRef ds:uri="a7d90db1-627f-40d2-aa98-acfba65518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D1E30D-1C1B-4DD8-9EE7-8B2E075C8251}">
  <ds:schemaRefs>
    <ds:schemaRef ds:uri="68e2fc58-d85e-4f56-a84b-1c883773c593"/>
    <ds:schemaRef ds:uri="a7d90db1-627f-40d2-aa98-acfba65518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991</Words>
  <Application>Microsoft Macintosh PowerPoint</Application>
  <PresentationFormat>On-screen Show (16:9)</PresentationFormat>
  <Paragraphs>92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Using mocks to test external dependencies in an Elixir application</vt:lpstr>
      <vt:lpstr>What is a mock?</vt:lpstr>
      <vt:lpstr>Goals</vt:lpstr>
      <vt:lpstr>Three Examples (ordered by complexity…sort of)</vt:lpstr>
      <vt:lpstr>1. MediaConvert.Mock</vt:lpstr>
      <vt:lpstr>MediaConvert.Mock (initial implementation)</vt:lpstr>
      <vt:lpstr>Using the mock</vt:lpstr>
      <vt:lpstr>MediaConvert.Mock (latest version)</vt:lpstr>
      <vt:lpstr>2. Authoritex.Mock</vt:lpstr>
      <vt:lpstr>Authoritex.Mock</vt:lpstr>
      <vt:lpstr>Creating fake authority records</vt:lpstr>
      <vt:lpstr>3. Meadow.Utils.ArkClient.MockServer</vt:lpstr>
      <vt:lpstr>PowerPoint Presentation</vt:lpstr>
      <vt:lpstr>PowerPoint Presentation</vt:lpstr>
      <vt:lpstr>We went with a DIY approach, but you don’t have to!</vt:lpstr>
      <vt:lpstr>Packages in the Elixir ecosystem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Brendan Michael Quinn</cp:lastModifiedBy>
  <cp:revision>96</cp:revision>
  <dcterms:created xsi:type="dcterms:W3CDTF">2015-07-21T16:44:10Z</dcterms:created>
  <dcterms:modified xsi:type="dcterms:W3CDTF">2021-10-22T17:38:15Z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0x01010077E7FB5E70D2C943BC46F98628796B83</vt:lpwstr>
  </property>
</Properties>
</file>